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63" r:id="rId4"/>
    <p:sldId id="264" r:id="rId5"/>
    <p:sldId id="265" r:id="rId6"/>
    <p:sldId id="266" r:id="rId7"/>
    <p:sldId id="267" r:id="rId8"/>
    <p:sldId id="276" r:id="rId9"/>
    <p:sldId id="268" r:id="rId10"/>
    <p:sldId id="269" r:id="rId11"/>
    <p:sldId id="281" r:id="rId12"/>
    <p:sldId id="282" r:id="rId13"/>
    <p:sldId id="283" r:id="rId14"/>
    <p:sldId id="284" r:id="rId15"/>
    <p:sldId id="260" r:id="rId16"/>
    <p:sldId id="258" r:id="rId17"/>
    <p:sldId id="259" r:id="rId18"/>
    <p:sldId id="277" r:id="rId19"/>
    <p:sldId id="270" r:id="rId20"/>
    <p:sldId id="280" r:id="rId21"/>
    <p:sldId id="278" r:id="rId22"/>
    <p:sldId id="273" r:id="rId23"/>
    <p:sldId id="272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316" autoAdjust="0"/>
  </p:normalViewPr>
  <p:slideViewPr>
    <p:cSldViewPr>
      <p:cViewPr varScale="1">
        <p:scale>
          <a:sx n="77" d="100"/>
          <a:sy n="77" d="100"/>
        </p:scale>
        <p:origin x="-12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ma\Desktop\&#1085;&#1077;&#1080;&#1079;&#1074;%20&#1089;&#1086;&#1083;&#1076;&#1072;&#1090;%20&#1088;&#1072;&#1079;&#1088;&#1072;&#1073;&#1086;&#1090;&#1082;&#1072;%20&#1080;%20&#1087;&#1088;&#1077;&#1079;&#1077;&#1085;&#1090;\&#1055;&#1077;&#1089;&#1085;&#1103;%20&#1046;&#1091;&#1088;&#1072;&#1074;&#1083;&#1080;.&#1042;&#1077;&#1083;&#1080;&#1082;&#1072;&#1103;%20&#1054;&#1090;&#1077;&#1095;&#1077;&#1089;&#1090;&#1074;&#1077;&#1085;&#1085;&#1072;&#1103;%20&#1074;&#1086;&#1081;&#1085;&#1072;.mp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Mama\Desktop\&#1085;&#1077;&#1080;&#1079;&#1074;%20&#1089;&#1086;&#1083;&#1076;&#1072;&#1090;%20&#1088;&#1072;&#1079;&#1088;&#1072;&#1073;&#1086;&#1090;&#1082;&#1072;%20&#1080;%20&#1087;&#1088;&#1077;&#1079;&#1077;&#1085;&#1090;\minuta-molchaniya-pomnite.mp3" TargetMode="Externa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ma\Desktop\&#1085;&#1077;&#1080;&#1079;&#1074;%20&#1089;&#1086;&#1083;&#1076;&#1072;&#1090;%20&#1088;&#1072;&#1079;&#1088;&#1072;&#1073;&#1086;&#1090;&#1082;&#1072;%20&#1080;%20&#1087;&#1088;&#1077;&#1079;&#1077;&#1085;&#1090;\&#1042;&#1072;&#1089;&#1080;&#1083;&#1105;&#1082;.mp4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есня Журавли.Великая Отечественная войн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-6379" y="0"/>
            <a:ext cx="9150379" cy="6862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Воин-освободитель в Берлине (Германия)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Berlin_Treptow_Ehrenmal_0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8130" name="Picture 2" descr="http://rublevka.lonru.ru/ufiles/yp/206/4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60032" cy="32403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21297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Жуковка - могила неизвестному солдату , погибшему во время Великой Отечественной войны 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165304"/>
            <a:ext cx="2699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Памятник в Туапсе</a:t>
            </a:r>
            <a:endParaRPr lang="ru-RU" sz="1400" dirty="0"/>
          </a:p>
        </p:txBody>
      </p:sp>
      <p:pic>
        <p:nvPicPr>
          <p:cNvPr id="9" name="Picture 2" descr="Портовый город (Туапсе, Россия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16428" y="0"/>
            <a:ext cx="4027572" cy="602128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3933056"/>
            <a:ext cx="58326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Расскажите воины, спящие в цветах,</a:t>
            </a:r>
            <a:b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вы воевали на своих фронтах?..</a:t>
            </a:r>
            <a:b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Я, в молчании вашем, свой ответ найду</a:t>
            </a:r>
            <a:b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слезу печали со щеки смахну...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В мире поэзии УО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000625" cy="6667500"/>
          </a:xfrm>
          <a:prstGeom prst="rect">
            <a:avLst/>
          </a:prstGeom>
          <a:noFill/>
        </p:spPr>
      </p:pic>
      <p:pic>
        <p:nvPicPr>
          <p:cNvPr id="6" name="Picture 2" descr="Памятник неизвестному солдат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0"/>
            <a:ext cx="3542084" cy="45365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51920" y="580526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/>
              <a:t>Памятник неизвестному солдату на кургане славы города Алексина Тульской области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 descr="Мемориальный комплекс Героям Великой Отечественной войны, памятник Неизвестному солдату. Луганск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726"/>
            <a:ext cx="4644008" cy="68800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8024" y="2636912"/>
            <a:ext cx="34563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Мемориальный комплекс Героям Великой Отечественной войны, памятник Неизвестному солдату. Луганск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Памятник неизвестному солдату - Памятники - Город Рогачев - Фотоальбом - Региональный портал &quot;Рогачев-Инфо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4904757" cy="60212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80112" y="6093296"/>
            <a:ext cx="18342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Памятник  в Рогачеве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Алеш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651" y="0"/>
            <a:ext cx="912043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162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000528" cy="692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200x160-pamyatnik-neizvestnomu-soldatu-novoilinskij-rajon-2%281%2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14281"/>
            <a:ext cx="8429652" cy="674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1546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"/>
            <a:ext cx="5143536" cy="6858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pozgalev.ru/storage/c/2014/10/30/1414654943_010993_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4293096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   Именно </a:t>
            </a:r>
            <a:r>
              <a:rPr lang="ru-RU" sz="3600" b="1" dirty="0"/>
              <a:t>«Поисковое движение России» стало одним из инициаторов введения новой памятной даты в календаре.</a:t>
            </a:r>
          </a:p>
        </p:txBody>
      </p:sp>
    </p:spTree>
    <p:extLst>
      <p:ext uri="{BB962C8B-B14F-4D97-AF65-F5344CB8AC3E}">
        <p14:creationId xmlns:p14="http://schemas.microsoft.com/office/powerpoint/2010/main" xmlns="" val="106552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твое неизвестно.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Подвиг твой бессмертен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AV_9119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77527" y="1600200"/>
            <a:ext cx="7252125" cy="4525963"/>
          </a:xfrm>
        </p:spPr>
      </p:pic>
      <p:pic>
        <p:nvPicPr>
          <p:cNvPr id="4" name="Содержимое 7" descr="SAV_9119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85852" y="1714488"/>
            <a:ext cx="7211474" cy="4500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Открытки анимашки к 9 Мая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minuta-molchaniya-pomni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0003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9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асилёк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500034" y="405961"/>
            <a:ext cx="8174090" cy="6130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В 2014 году была утверждена эмблема 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Дня </a:t>
            </a:r>
            <a:r>
              <a:rPr lang="ru-RU" b="1" i="1" dirty="0"/>
              <a:t>Неизвестного </a:t>
            </a:r>
            <a:r>
              <a:rPr lang="en-US" b="1" i="1" dirty="0" smtClean="0"/>
              <a:t>C</a:t>
            </a:r>
            <a:r>
              <a:rPr lang="ru-RU" b="1" i="1" dirty="0" err="1" smtClean="0"/>
              <a:t>олдата</a:t>
            </a:r>
            <a:r>
              <a:rPr lang="ru-RU" b="1" i="1" dirty="0"/>
              <a:t>.</a:t>
            </a:r>
            <a:br>
              <a:rPr lang="ru-RU" b="1" i="1" dirty="0"/>
            </a:br>
            <a:endParaRPr lang="ru-RU" b="1" i="1" dirty="0"/>
          </a:p>
        </p:txBody>
      </p:sp>
      <p:pic>
        <p:nvPicPr>
          <p:cNvPr id="4" name="Содержимое 3" descr="дс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060849"/>
            <a:ext cx="8229600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Бульвар Героев. Вечный огонь. Фото - А. Завора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3852"/>
            <a:ext cx="6881852" cy="6881852"/>
          </a:xfrm>
          <a:prstGeom prst="rect">
            <a:avLst/>
          </a:prstGeom>
          <a:noFill/>
        </p:spPr>
      </p:pic>
      <p:pic>
        <p:nvPicPr>
          <p:cNvPr id="5124" name="Picture 4" descr="Бульвар Героев. Входная арка. Фото - А. Завора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929354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40 тысяч воинов </a:t>
            </a:r>
            <a:r>
              <a:rPr lang="ru-RU" sz="5400" b="1" dirty="0" err="1" smtClean="0"/>
              <a:t>кузбассовцев</a:t>
            </a:r>
            <a:r>
              <a:rPr lang="ru-RU" sz="5400" b="1" dirty="0" smtClean="0"/>
              <a:t> </a:t>
            </a:r>
          </a:p>
          <a:p>
            <a:r>
              <a:rPr lang="ru-RU" sz="5400" b="1" dirty="0" smtClean="0"/>
              <a:t>153 - удостоены звания Героя Советского Союза</a:t>
            </a:r>
          </a:p>
          <a:p>
            <a:r>
              <a:rPr lang="ru-RU" sz="5400" b="1" dirty="0" smtClean="0"/>
              <a:t>37 являются кавалерами ордена Славы всех трех степеней.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76672"/>
            <a:ext cx="3008313" cy="5649491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Президент России Владимир Путин </a:t>
            </a:r>
            <a:r>
              <a:rPr lang="ru-RU" sz="2800" dirty="0" smtClean="0"/>
              <a:t>в 2014 году подписал </a:t>
            </a:r>
          </a:p>
          <a:p>
            <a:pPr algn="ctr"/>
            <a:r>
              <a:rPr lang="ru-RU" sz="2800" dirty="0" smtClean="0"/>
              <a:t> закон</a:t>
            </a:r>
            <a:r>
              <a:rPr lang="ru-RU" sz="2800" dirty="0"/>
              <a:t>, устанавливающий в России новую памятную дату – </a:t>
            </a:r>
            <a:r>
              <a:rPr lang="ru-RU" sz="2800" b="1" i="1" dirty="0"/>
              <a:t>День Неизвестного </a:t>
            </a:r>
            <a:r>
              <a:rPr lang="en-US" sz="2800" b="1" i="1" dirty="0" smtClean="0"/>
              <a:t>C</a:t>
            </a:r>
            <a:r>
              <a:rPr lang="ru-RU" sz="2800" b="1" i="1" dirty="0" err="1" smtClean="0"/>
              <a:t>олдата</a:t>
            </a:r>
            <a:r>
              <a:rPr lang="ru-RU" sz="2800" b="1" i="1" dirty="0"/>
              <a:t>.  </a:t>
            </a:r>
          </a:p>
          <a:p>
            <a:endParaRPr lang="ru-RU" sz="2800" dirty="0"/>
          </a:p>
        </p:txBody>
      </p:sp>
      <p:pic>
        <p:nvPicPr>
          <p:cNvPr id="9" name="Содержимое 8" descr="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5050" y="188640"/>
            <a:ext cx="5568950" cy="6048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твое неизвестно.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Подвиг твой бессмертен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AV_9119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77527" y="1600200"/>
            <a:ext cx="7252125" cy="4525963"/>
          </a:xfrm>
        </p:spPr>
      </p:pic>
      <p:pic>
        <p:nvPicPr>
          <p:cNvPr id="4" name="Содержимое 7" descr="SAV_9119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85852" y="1714488"/>
            <a:ext cx="7211474" cy="4500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88840"/>
          </a:xfrm>
        </p:spPr>
        <p:txBody>
          <a:bodyPr>
            <a:noAutofit/>
          </a:bodyPr>
          <a:lstStyle/>
          <a:p>
            <a:r>
              <a:rPr lang="ru-RU" sz="2400" b="1" dirty="0"/>
              <a:t>А 8 мая 1967 года на месте захоронения был открыт мемориальный архитектурный ансамбль «Могила Неизвестного солдата», созданный по проекту архитекторов Дмитрия  </a:t>
            </a:r>
            <a:r>
              <a:rPr lang="ru-RU" sz="2400" b="1" dirty="0" err="1"/>
              <a:t>Бурдина</a:t>
            </a:r>
            <a:r>
              <a:rPr lang="ru-RU" sz="2400" b="1" dirty="0"/>
              <a:t>, Владимира  Климова, Юрия </a:t>
            </a:r>
            <a:r>
              <a:rPr lang="ru-RU" sz="2400" b="1" dirty="0" err="1"/>
              <a:t>Рабаева</a:t>
            </a:r>
            <a:r>
              <a:rPr lang="ru-RU" sz="2400" b="1" dirty="0"/>
              <a:t> и скульптора Николая Томского</a:t>
            </a:r>
            <a:r>
              <a:rPr lang="ru-RU" sz="2400" dirty="0"/>
              <a:t>.</a:t>
            </a:r>
          </a:p>
        </p:txBody>
      </p:sp>
      <p:pic>
        <p:nvPicPr>
          <p:cNvPr id="2050" name="Picture 2" descr="http://kolanews.nichost.ru/site-specific/iskkra/upload/news/49-article-wide-preview.jpg?0=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1560" y="2132856"/>
            <a:ext cx="7620000" cy="435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977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3658418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/>
              <a:t>        "</a:t>
            </a:r>
            <a:r>
              <a:rPr lang="ru-RU" sz="2700" b="1" dirty="0"/>
              <a:t>Вечный огонь тогда зажег Генеральный секретарь ЦК КПСС Леонид Ильич Брежнев, который принял факел, зажженный на Марсовом поле Ленинграда, от легендарного летчика, Героя Советского Союза Алексея Маресьева. А уже в 90-х,  по Указу Президента Бориса Ельцина к могиле Неизвестного солдата был перенесен и пост № 1 почетного караула»</a:t>
            </a:r>
          </a:p>
        </p:txBody>
      </p:sp>
      <p:pic>
        <p:nvPicPr>
          <p:cNvPr id="4098" name="Picture 2" descr="http://www.pozgalev.ru/storage/c/2014/10/30/1414654921_641707_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0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496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vkatali.ru/umot/urok-mujestva-spasaya-rodinu-stoyali-nasmerte/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79487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790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857231"/>
            <a:ext cx="7772400" cy="857257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4 года</a:t>
            </a:r>
            <a:br>
              <a:rPr lang="ru-RU" sz="9600" b="1" dirty="0" smtClean="0"/>
            </a:br>
            <a:r>
              <a:rPr lang="ru-RU" sz="9600" b="1" dirty="0" smtClean="0"/>
              <a:t>1418 дней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85926"/>
            <a:ext cx="7686684" cy="4429156"/>
          </a:xfrm>
        </p:spPr>
        <p:txBody>
          <a:bodyPr>
            <a:normAutofit fontScale="62500" lnSpcReduction="20000"/>
          </a:bodyPr>
          <a:lstStyle/>
          <a:p>
            <a:endParaRPr lang="ru-RU" sz="8600" b="1" dirty="0" smtClean="0">
              <a:solidFill>
                <a:schemeClr val="tx1"/>
              </a:solidFill>
            </a:endParaRPr>
          </a:p>
          <a:p>
            <a:r>
              <a:rPr lang="ru-RU" sz="8600" b="1" dirty="0" smtClean="0">
                <a:solidFill>
                  <a:schemeClr val="tx1"/>
                </a:solidFill>
              </a:rPr>
              <a:t>Если бы по каждому погибшему из 20 млн. в стране объявить минуту молчания, страна будет молчать 32 года.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692524" y="332656"/>
            <a:ext cx="5271963" cy="59766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3008313" cy="5577483"/>
          </a:xfrm>
        </p:spPr>
        <p:txBody>
          <a:bodyPr>
            <a:noAutofit/>
          </a:bodyPr>
          <a:lstStyle/>
          <a:p>
            <a:r>
              <a:rPr lang="ru-RU" sz="2400" dirty="0"/>
              <a:t>«На территории России, в местах, где проходили боевые действия в годы Великой Отечественной войны, имеется бесчисленное множество могил советских воинов, на которых установлены памятники Неизвестному солдату. И эти места священны для нашего народа</a:t>
            </a:r>
            <a:r>
              <a:rPr lang="ru-RU" sz="2400" dirty="0" smtClean="0"/>
              <a:t>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249</Words>
  <Application>Microsoft Office PowerPoint</Application>
  <PresentationFormat>Экран (4:3)</PresentationFormat>
  <Paragraphs>22</Paragraphs>
  <Slides>24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Имя твое неизвестно. Подвиг твой бессмертен</vt:lpstr>
      <vt:lpstr>А 8 мая 1967 года на месте захоронения был открыт мемориальный архитектурный ансамбль «Могила Неизвестного солдата», созданный по проекту архитекторов Дмитрия  Бурдина, Владимира  Климова, Юрия Рабаева и скульптора Николая Томского.</vt:lpstr>
      <vt:lpstr>        "Вечный огонь тогда зажег Генеральный секретарь ЦК КПСС Леонид Ильич Брежнев, который принял факел, зажженный на Марсовом поле Ленинграда, от легендарного летчика, Героя Советского Союза Алексея Маресьева. А уже в 90-х,  по Указу Президента Бориса Ельцина к могиле Неизвестного солдата был перенесен и пост № 1 почетного караула»</vt:lpstr>
      <vt:lpstr>Слайд 7</vt:lpstr>
      <vt:lpstr>4 года 1418 дней</vt:lpstr>
      <vt:lpstr>Слайд 9</vt:lpstr>
      <vt:lpstr>Воин-освободитель в Берлине (Германия)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Имя твое неизвестно. Подвиг твой бессмертен</vt:lpstr>
      <vt:lpstr>Слайд 20</vt:lpstr>
      <vt:lpstr>Слайд 21</vt:lpstr>
      <vt:lpstr>В 2014 году была утверждена эмблема   Дня Неизвестного Cолдата. 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User</cp:lastModifiedBy>
  <cp:revision>19</cp:revision>
  <dcterms:created xsi:type="dcterms:W3CDTF">2017-12-04T11:50:54Z</dcterms:created>
  <dcterms:modified xsi:type="dcterms:W3CDTF">2021-12-08T16:05:13Z</dcterms:modified>
</cp:coreProperties>
</file>